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nl/url?sa=i&amp;rct=j&amp;q=&amp;esrc=s&amp;source=images&amp;cd=&amp;cad=rja&amp;uact=8&amp;ved=0ahUKEwjNt7rE1dvWAhULL1AKHfwWD5wQjRwIBw&amp;url=https://marcsiepman.nl/voedsel-permacultuur/&amp;psig=AOvVaw0zpFpF8Sck7hw6x0UZbACE&amp;ust=150736798699485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V0ZmB19vWAhUEEVAKHc8oDAoQjRwIBw&amp;url=https://www.centraalgezond.nl/nieuws/zet-je-hersenen-aan-het-werk/&amp;psig=AOvVaw1HmhegGk6t2jAsHPL07yI3&amp;ust=15073683017626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76470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Gezonde voeding</a:t>
            </a:r>
            <a:endParaRPr lang="nl-NL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Afbeeldingsresultaat voor voeds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888432" cy="47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1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0049"/>
            <a:ext cx="2905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Afbeeldingsresultaten voor sterk ge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06" y="692696"/>
            <a:ext cx="3746724" cy="22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fbeeldingsresultaten voor vezels e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5"/>
            <a:ext cx="3480372" cy="19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932040" y="306896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Kauwen: sterk gebit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5004048" y="602128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Voldaan gevoel</a:t>
            </a:r>
            <a:endParaRPr lang="nl-NL" sz="1400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560273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</a:t>
            </a:r>
            <a:r>
              <a:rPr lang="nl-NL" sz="1400" dirty="0" smtClean="0"/>
              <a:t>oor vezels krijgen de darmen tijd om de voedingsstoffen op te nemen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611560" y="4766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Waarom vezels?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4191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620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Bewerkte voeding</a:t>
            </a:r>
            <a:endParaRPr lang="nl-NL" sz="2400" dirty="0"/>
          </a:p>
        </p:txBody>
      </p:sp>
      <p:pic>
        <p:nvPicPr>
          <p:cNvPr id="11266" name="Picture 2" descr="https://www.knorr.no/sites/default/files/products/v376230_chicken_sauce_kremet_kyllingsaus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82749" cy="30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35896" y="162415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zout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s</a:t>
            </a:r>
            <a:r>
              <a:rPr lang="nl-NL" sz="2400" b="1" dirty="0" smtClean="0">
                <a:solidFill>
                  <a:srgbClr val="FF0000"/>
                </a:solidFill>
              </a:rPr>
              <a:t>uiker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verzadigd vet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Afbeeldingsresultaten voor sn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42" y="4005064"/>
            <a:ext cx="4083529" cy="27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ten voor frisdr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30877"/>
            <a:ext cx="2980904" cy="22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fbeeldingsresultaten voor hambur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81" y="476672"/>
            <a:ext cx="2862511" cy="2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8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ten voor light pro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15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64088" y="537321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Light	</a:t>
            </a:r>
            <a:r>
              <a:rPr lang="nl-NL" dirty="0" smtClean="0"/>
              <a:t>misleiding?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4895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voedingswaardet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391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Voedingswaardetabel per 100 g of 100 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98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6206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welvaartziekten</a:t>
            </a:r>
            <a:endParaRPr lang="nl-NL" sz="2400" dirty="0"/>
          </a:p>
        </p:txBody>
      </p:sp>
      <p:pic>
        <p:nvPicPr>
          <p:cNvPr id="10242" name="Picture 2" descr="Afbeeldingsresultaten voor tandbed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21" y="4881154"/>
            <a:ext cx="2601521" cy="14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fbeeldingsresultaten voor overgew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8441"/>
            <a:ext cx="3799980" cy="39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fbeeldingsresultaten voor hart en vaatziek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50" y="747526"/>
            <a:ext cx="1434552" cy="14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Afbeeldingsresultaten voor hart en vaatziek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543"/>
            <a:ext cx="1536534" cy="15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616530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Overgewicht = obesitas</a:t>
            </a:r>
            <a:endParaRPr lang="nl-N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7326560" y="5078618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Tandbederf</a:t>
            </a:r>
          </a:p>
          <a:p>
            <a:r>
              <a:rPr lang="nl-NL" sz="1400" dirty="0" smtClean="0"/>
              <a:t> = cariës</a:t>
            </a:r>
            <a:endParaRPr lang="nl-NL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4788024" y="222815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ziekte aan hart - 	en bloedvaten</a:t>
            </a:r>
            <a:endParaRPr lang="nl-NL" sz="1400" dirty="0"/>
          </a:p>
        </p:txBody>
      </p:sp>
      <p:pic>
        <p:nvPicPr>
          <p:cNvPr id="1026" name="Picture 2" descr="Afbeeldingsresultaat voor diabe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67" y="2809015"/>
            <a:ext cx="2584575" cy="14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5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620688"/>
            <a:ext cx="6336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</a:t>
            </a:r>
            <a:r>
              <a:rPr lang="nl-NL" sz="2400" b="1" dirty="0" smtClean="0"/>
              <a:t>chijf van  5</a:t>
            </a:r>
          </a:p>
          <a:p>
            <a:endParaRPr lang="nl-NL" sz="2400" dirty="0"/>
          </a:p>
          <a:p>
            <a:r>
              <a:rPr lang="nl-NL" sz="2400" dirty="0" smtClean="0"/>
              <a:t>voedingsstoffen</a:t>
            </a:r>
          </a:p>
          <a:p>
            <a:r>
              <a:rPr lang="nl-NL" sz="1400" dirty="0"/>
              <a:t>g</a:t>
            </a:r>
            <a:r>
              <a:rPr lang="nl-NL" sz="1400" dirty="0" smtClean="0"/>
              <a:t>een tussendoortjes</a:t>
            </a:r>
          </a:p>
          <a:p>
            <a:endParaRPr lang="nl-NL" sz="24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784" y="476672"/>
            <a:ext cx="620662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98072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Brandstof                    bouwstof                    beschermende stof</a:t>
            </a:r>
            <a:endParaRPr lang="nl-N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4" y="1718715"/>
            <a:ext cx="1941581" cy="40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Afbeeldingsresultaat voor hersen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34448" y="555294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l</a:t>
            </a:r>
            <a:r>
              <a:rPr lang="nl-NL" sz="1400" dirty="0" smtClean="0"/>
              <a:t>ichaamstemperatuur</a:t>
            </a:r>
          </a:p>
          <a:p>
            <a:r>
              <a:rPr lang="nl-NL" sz="1400" dirty="0"/>
              <a:t>h</a:t>
            </a:r>
            <a:r>
              <a:rPr lang="nl-NL" sz="1400" dirty="0" smtClean="0"/>
              <a:t>ersen activiteit</a:t>
            </a:r>
          </a:p>
          <a:p>
            <a:r>
              <a:rPr lang="nl-NL" sz="1400" dirty="0" smtClean="0"/>
              <a:t>beweging</a:t>
            </a:r>
            <a:endParaRPr lang="nl-NL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07" y="1880686"/>
            <a:ext cx="27908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73794" y="5922278"/>
            <a:ext cx="217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Opbouw, groei en herstel van ons lichaam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95404" y="602999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</a:t>
            </a:r>
            <a:r>
              <a:rPr lang="nl-NL" sz="1400" dirty="0" smtClean="0"/>
              <a:t>escherming </a:t>
            </a:r>
            <a:r>
              <a:rPr lang="nl-NL" sz="1400" dirty="0"/>
              <a:t>tegen ziektes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67544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</a:t>
            </a:r>
            <a:r>
              <a:rPr lang="nl-NL" dirty="0" smtClean="0"/>
              <a:t>cal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1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01912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vocht</a:t>
            </a:r>
            <a:endParaRPr lang="nl-NL" sz="2400" dirty="0"/>
          </a:p>
        </p:txBody>
      </p:sp>
      <p:pic>
        <p:nvPicPr>
          <p:cNvPr id="4098" name="Picture 2" descr="Afbeeldingsresultaten voor water drin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620688"/>
            <a:ext cx="570950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ten voor th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574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79912" y="6024743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 ½ liter is 14 kopjes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96721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31840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Vitaminen en mineralen</a:t>
            </a:r>
            <a:endParaRPr lang="nl-NL" sz="2400" dirty="0"/>
          </a:p>
        </p:txBody>
      </p:sp>
      <p:pic>
        <p:nvPicPr>
          <p:cNvPr id="6146" name="Picture 2" descr="Afbeeldingsresultaten voor groenten en 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0" y="683777"/>
            <a:ext cx="7536832" cy="58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1052736"/>
            <a:ext cx="18722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Koolhydraten</a:t>
            </a:r>
          </a:p>
          <a:p>
            <a:endParaRPr lang="nl-NL" sz="2400" dirty="0"/>
          </a:p>
          <a:p>
            <a:r>
              <a:rPr lang="nl-NL" sz="1400" dirty="0" smtClean="0"/>
              <a:t>Zetmeel</a:t>
            </a:r>
          </a:p>
          <a:p>
            <a:r>
              <a:rPr lang="nl-NL" sz="1400" dirty="0" smtClean="0"/>
              <a:t>= “langzaam suiker”</a:t>
            </a:r>
            <a:endParaRPr lang="nl-NL" sz="1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08" y="692696"/>
            <a:ext cx="45624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Afbeeldingsresultaten voor koolhyd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8" y="3921671"/>
            <a:ext cx="4509134" cy="25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Afbeeldingsresultaten voor aardapp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7935"/>
            <a:ext cx="2939480" cy="22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4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9807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eiwitten</a:t>
            </a:r>
            <a:endParaRPr lang="nl-NL" sz="2400" dirty="0"/>
          </a:p>
        </p:txBody>
      </p:sp>
      <p:pic>
        <p:nvPicPr>
          <p:cNvPr id="8196" name="Picture 4" descr="Afbeeldingsresultaten voor vle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44" y="82050"/>
            <a:ext cx="4552372" cy="30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1" y="2708920"/>
            <a:ext cx="4843246" cy="392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fbeeldingsresultaten voor eie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8" y="667975"/>
            <a:ext cx="2329076" cy="15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fbeeldingsresultaten voor melkproduc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14" y="4334846"/>
            <a:ext cx="3811850" cy="22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1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9087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vetten</a:t>
            </a:r>
            <a:endParaRPr lang="nl-NL" sz="2400" dirty="0"/>
          </a:p>
        </p:txBody>
      </p:sp>
      <p:pic>
        <p:nvPicPr>
          <p:cNvPr id="9218" name="Picture 2" descr="Afbeeldingsresultaten voor plantaardig 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60648"/>
            <a:ext cx="60456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99592" y="4581128"/>
            <a:ext cx="747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 smtClean="0"/>
              <a:t>		</a:t>
            </a:r>
            <a:endParaRPr lang="nl-NL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68326"/>
              </p:ext>
            </p:extLst>
          </p:nvPr>
        </p:nvGraphicFramePr>
        <p:xfrm>
          <a:off x="2279872" y="4581128"/>
          <a:ext cx="6096000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gezond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Ongezond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B050"/>
                          </a:solidFill>
                        </a:rPr>
                        <a:t>plant</a:t>
                      </a:r>
                      <a:r>
                        <a:rPr lang="nl-NL" u="sng" dirty="0" smtClean="0">
                          <a:solidFill>
                            <a:srgbClr val="00B050"/>
                          </a:solidFill>
                        </a:rPr>
                        <a:t>aardig</a:t>
                      </a:r>
                      <a:r>
                        <a:rPr lang="nl-NL" dirty="0" smtClean="0">
                          <a:solidFill>
                            <a:srgbClr val="00B050"/>
                          </a:solidFill>
                        </a:rPr>
                        <a:t> vet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meervoudig onverzadigde vetzuren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gehard plantaardig</a:t>
                      </a:r>
                      <a:r>
                        <a:rPr lang="nl-NL" baseline="0" dirty="0" smtClean="0">
                          <a:solidFill>
                            <a:srgbClr val="FF0000"/>
                          </a:solidFill>
                        </a:rPr>
                        <a:t> vet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solidFill>
                            <a:srgbClr val="00B050"/>
                          </a:solidFill>
                        </a:rPr>
                        <a:t>vis</a:t>
                      </a:r>
                      <a:endParaRPr lang="nl-NL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r>
                        <a:rPr lang="nl-NL" u="none" dirty="0" smtClean="0">
                          <a:solidFill>
                            <a:srgbClr val="FF0000"/>
                          </a:solidFill>
                        </a:rPr>
                        <a:t>dier</a:t>
                      </a:r>
                      <a:r>
                        <a:rPr lang="nl-NL" u="sng" dirty="0" smtClean="0">
                          <a:solidFill>
                            <a:srgbClr val="FF0000"/>
                          </a:solidFill>
                        </a:rPr>
                        <a:t>lijk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 vet</a:t>
                      </a:r>
                    </a:p>
                    <a:p>
                      <a:r>
                        <a:rPr lang="nl-NL" sz="1400" dirty="0" smtClean="0"/>
                        <a:t>verzadigd vet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86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55576" y="6206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vezels</a:t>
            </a:r>
            <a:endParaRPr lang="nl-NL" sz="2400" dirty="0"/>
          </a:p>
        </p:txBody>
      </p:sp>
      <p:pic>
        <p:nvPicPr>
          <p:cNvPr id="3081" name="Picture 9" descr="Afbeeldingsresultaten voor vezels 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7777"/>
            <a:ext cx="8168601" cy="45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43608" y="602128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i</a:t>
            </a:r>
            <a:r>
              <a:rPr lang="nl-NL" sz="1400" dirty="0" smtClean="0"/>
              <a:t>n voeding waar je op moet kauwen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58491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117</Words>
  <Application>Microsoft Office PowerPoint</Application>
  <PresentationFormat>Diavoorstelling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egbert lips</dc:creator>
  <cp:lastModifiedBy>Mecheline Lips-Maas</cp:lastModifiedBy>
  <cp:revision>21</cp:revision>
  <dcterms:created xsi:type="dcterms:W3CDTF">2017-10-06T09:03:27Z</dcterms:created>
  <dcterms:modified xsi:type="dcterms:W3CDTF">2018-10-09T09:46:44Z</dcterms:modified>
</cp:coreProperties>
</file>